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82" r:id="rId10"/>
    <p:sldId id="265" r:id="rId11"/>
    <p:sldId id="267" r:id="rId12"/>
    <p:sldId id="271" r:id="rId13"/>
    <p:sldId id="323" r:id="rId14"/>
    <p:sldId id="299" r:id="rId15"/>
    <p:sldId id="300" r:id="rId16"/>
  </p:sldIdLst>
  <p:sldSz cx="18288000" cy="10287000"/>
  <p:notesSz cx="6858000" cy="9144000"/>
  <p:embeddedFontLst>
    <p:embeddedFont>
      <p:font typeface="TDTD한강고딕" panose="020B0600000101010101" charset="-127"/>
      <p:regular r:id="rId17"/>
    </p:embeddedFont>
    <p:embeddedFont>
      <p:font typeface="각진펜" panose="020B0600000101010101" charset="-127"/>
      <p:regular r:id="rId18"/>
    </p:embeddedFont>
    <p:embeddedFont>
      <p:font typeface="윤고딕" panose="020B0600000101010101" charset="-127"/>
      <p:regular r:id="rId19"/>
    </p:embeddedFont>
    <p:embeddedFont>
      <p:font typeface="윤고딕 Light" panose="020B0600000101010101" charset="-127"/>
      <p:regular r:id="rId20"/>
    </p:embeddedFont>
    <p:embeddedFont>
      <p:font typeface="윤고딕 Semi-Bold" panose="020B0600000101010101" charset="-127"/>
      <p:regular r:id="rId21"/>
    </p:embeddedFont>
    <p:embeddedFont>
      <p:font typeface="Proxima Nova" panose="020B0600000101010101" charset="0"/>
      <p:regular r:id="rId22"/>
    </p:embeddedFont>
    <p:embeddedFont>
      <p:font typeface="Proxima Nova Bold" panose="020B0600000101010101" charset="0"/>
      <p:regular r:id="rId23"/>
    </p:embeddedFont>
    <p:embeddedFont>
      <p:font typeface="휴먼둥근헤드라인" panose="02030504000101010101" pitchFamily="18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1369" y="2541737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0221" y="7770308"/>
            <a:ext cx="3912583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2D게임프로그래밍 1반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2024182028 이태형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2DGP -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7" y="950768"/>
            <a:ext cx="12035297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시대적 배경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유럽 중세 시대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봉건제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영주가 존재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 분위기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다크하면서도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판타지한 면모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...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암흑시대라는 오해와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...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땅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무너지는 폐허 위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타올랐을 열기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FB99-CFC2-2F6C-1128-C974B04DB22A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14/81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7" y="950768"/>
            <a:ext cx="12193733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 설정 요약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빛의 요람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빛의 힘을 설명하기 위해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마법이 존재</a:t>
            </a:r>
            <a:r>
              <a:rPr lang="en-US" altLang="ko-KR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주인공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기사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기사가 있던 시대를 배경으로 삼음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유럽 중세시대</a:t>
            </a:r>
            <a:endParaRPr lang="en-US" altLang="ko-KR" sz="2700" dirty="0">
              <a:highlight>
                <a:srgbClr val="FFFF00"/>
              </a:highligh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가사와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MV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기사는 무언가를 향해 계속 달려간다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아무리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힘들어도굴하지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않고 달려간다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어떤 목표를 위해 꿋꿋이 달려가는 것일까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주관적 해석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자신에게 소중한 무엇을 지키기 위함이다</a:t>
            </a:r>
            <a:r>
              <a:rPr lang="en-US" altLang="ko-KR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줄거리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주인공이 속한 영지는 점점 쇠퇴하고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결국 주인공은 영지를 위해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파견을 나가게 된다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첫 의뢰를 받은 주인공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폐허를 향하는데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그곳에서 빛의 아이를 마주하게 된다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빛의 아이는 영지를 되살릴 힘을 가지고 있는데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자신이 속한 영지를 바로 세울 수 있을까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B96C4-DB08-7366-F2CC-CBD42FA7A50F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15/81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7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캐릭터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7" y="950768"/>
            <a:ext cx="1194023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캐릭터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 (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기사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스스로를 괴물이라 칭함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의뢰에 의한 살육을 하는 자신을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좋지 않게 봄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녹이 슬어 가는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앞으로의 자신에게는 하락세만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있을거라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생각함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빛의 아이를 자신과 떨어뜨리려 함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그러나 서사의 주인공이기 때문에 스스로의 대단함을 모르는 것이라 설정함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캐릭터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 (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스펙 설정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나이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10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중후반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*</a:t>
            </a:r>
            <a:r>
              <a:rPr lang="ko-KR" altLang="en-US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중세 유럽 평균 수명 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30~40</a:t>
            </a:r>
            <a:r>
              <a:rPr lang="ko-KR" altLang="en-US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 추정</a:t>
            </a:r>
            <a:endParaRPr lang="en-US" altLang="ko-KR" sz="270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170cm		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*</a:t>
            </a:r>
            <a:r>
              <a:rPr lang="ko-KR" altLang="en-US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중세 유럽 평균 키 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173.4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성별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남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성격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책임감은 있으나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스스로에 대한 자신이 없다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영주에게 인정받은 검술 및 싸움 실력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영주가 파견을 보낼 정도로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신뢰함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A995A-602E-B4DA-CCE5-34B91575DAC9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16/81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4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&#10;&#10;자동 생성된 설명">
            <a:extLst>
              <a:ext uri="{FF2B5EF4-FFF2-40B4-BE49-F238E27FC236}">
                <a16:creationId xmlns:a16="http://schemas.microsoft.com/office/drawing/2014/main" id="{F00C8C08-DD28-B2A7-65EA-12CC112D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54" r="19425"/>
          <a:stretch/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디테일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플레이 화면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50768"/>
            <a:ext cx="10972800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인게임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화면 구성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쿼터뷰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초안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체력바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스테미너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게이지 바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체력바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마법력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게이지 바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설정 아이콘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인벤토리 아이콘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퀘스트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지도 아이콘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 descr="텍스트, 도표, 라인, 그림이(가) 표시된 사진&#10;&#10;자동 생성된 설명">
            <a:extLst>
              <a:ext uri="{FF2B5EF4-FFF2-40B4-BE49-F238E27FC236}">
                <a16:creationId xmlns:a16="http://schemas.microsoft.com/office/drawing/2014/main" id="{8B58466C-DE2D-94E4-8C39-93F19AA8FC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t="3353" r="13740" b="23910"/>
          <a:stretch/>
        </p:blipFill>
        <p:spPr>
          <a:xfrm>
            <a:off x="7071380" y="1439558"/>
            <a:ext cx="9642720" cy="602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C718A-DD98-9726-5178-6683A0A19EEE}"/>
              </a:ext>
            </a:extLst>
          </p:cNvPr>
          <p:cNvSpPr txBox="1"/>
          <p:nvPr/>
        </p:nvSpPr>
        <p:spPr>
          <a:xfrm>
            <a:off x="15059390" y="6001449"/>
            <a:ext cx="20076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36.1]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E7EE2-C72F-46B2-8B9A-007767878BE9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36/81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8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경치, 하늘, 구름, 야외이(가) 표시된 사진&#10;&#10;자동 생성된 설명">
            <a:extLst>
              <a:ext uri="{FF2B5EF4-FFF2-40B4-BE49-F238E27FC236}">
                <a16:creationId xmlns:a16="http://schemas.microsoft.com/office/drawing/2014/main" id="{AD35F327-8B6C-AE3B-49A6-C68308691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5"/>
          <a:stretch/>
        </p:blipFill>
        <p:spPr>
          <a:xfrm>
            <a:off x="1" y="0"/>
            <a:ext cx="5216198" cy="1031437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디테일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컨트롤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13017"/>
            <a:ext cx="109728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전환 시스템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플레이 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기사와 아이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액션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퍼즐 어드벤처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-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액션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나의 손으로 극복했다는 쾌감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-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퍼즐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컨트롤 또한 퍼즐의 요소가 될 수 있다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조금 더 현란한 컨트롤을 위해 캐릭터 전환 시스템 도입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전환 시스템이란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각 캐릭터별 조작키를 할당한 후에 할당된 키를 누르면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화면이 해당 캐릭터로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포커싱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되며 움직이는 시스템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33841-8854-3BF1-93A2-71DD25E2C4DF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40/81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경치, 하늘, 구름, 야외이(가) 표시된 사진&#10;&#10;자동 생성된 설명">
            <a:extLst>
              <a:ext uri="{FF2B5EF4-FFF2-40B4-BE49-F238E27FC236}">
                <a16:creationId xmlns:a16="http://schemas.microsoft.com/office/drawing/2014/main" id="{B467F79D-E3A4-B06B-3AE7-CF64BA793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5"/>
          <a:stretch/>
        </p:blipFill>
        <p:spPr>
          <a:xfrm>
            <a:off x="1" y="0"/>
            <a:ext cx="5216198" cy="1031437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디테일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컨트롤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13017"/>
            <a:ext cx="10972800" cy="872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전환 시스템 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각 캐릭터별 조작키를 할당한 후에 할당된 키를 누르면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화면이 해당 캐릭터로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포커싱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되며 움직이는 시스템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 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현재 컨트롤 중인 캐릭터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서브 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 캐릭터가 아닌 다른 캐릭터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* </a:t>
            </a:r>
            <a:r>
              <a:rPr lang="ko-KR" altLang="en-US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현재 이동중인 주 캐릭터를 서브캐릭터가 최대 </a:t>
            </a:r>
            <a:r>
              <a:rPr lang="en-US" altLang="ko-KR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 거리에서 따라갑니다</a:t>
            </a:r>
            <a:r>
              <a:rPr lang="en-US" altLang="ko-KR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684E8AA-32DB-352A-770A-F0C41D5CEA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4404" r="25050" b="36269"/>
          <a:stretch/>
        </p:blipFill>
        <p:spPr>
          <a:xfrm>
            <a:off x="7855955" y="3556605"/>
            <a:ext cx="7697234" cy="4835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C04E3B-513A-28B1-8195-E84586A24C6C}"/>
              </a:ext>
            </a:extLst>
          </p:cNvPr>
          <p:cNvSpPr txBox="1"/>
          <p:nvPr/>
        </p:nvSpPr>
        <p:spPr>
          <a:xfrm>
            <a:off x="15306290" y="7863719"/>
            <a:ext cx="20076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41.1]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ACB29-48B9-ECE1-6647-A426FF0916C2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41/81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5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0335" y="375353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컨셉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진행 흐름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 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제안서 및 기획서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4906" y="374401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컨셉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4033" y="2333432"/>
            <a:ext cx="4991065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CONCEPT</a:t>
            </a: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406158" y="3841157"/>
            <a:ext cx="7653949" cy="80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이름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5222078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장르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중점 요소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6158" y="5306284"/>
            <a:ext cx="7653949" cy="80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어드벤처 RPG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06158" y="6768232"/>
            <a:ext cx="7653949" cy="80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실시간 캐릭터 전환 플레이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7752" y="2333432"/>
            <a:ext cx="6981772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218" y="7219023"/>
            <a:ext cx="2690755" cy="70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조작키 설명 및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전투 방식 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68618" y="7219023"/>
            <a:ext cx="2690755" cy="105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월드에 배치되어 있는 몬스터 사냥을 통해 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아이템 수급과 성장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48246" y="7219023"/>
            <a:ext cx="2690755" cy="70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마지막 보스전을 위한 퀘스트 수락 및 완료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7874" y="7219023"/>
            <a:ext cx="2690755" cy="105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여러 패턴이 있는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보스를 공략에 맞춰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승리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87218" y="5372280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튜토리얼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994510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사냥 및 성장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627752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퀘스트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260993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보스전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014804" y="3415930"/>
            <a:ext cx="9942846" cy="5642565"/>
          </a:xfrm>
          <a:custGeom>
            <a:avLst/>
            <a:gdLst/>
            <a:ahLst/>
            <a:cxnLst/>
            <a:rect l="l" t="t" r="r" b="b"/>
            <a:pathLst>
              <a:path w="9942846" h="5642565">
                <a:moveTo>
                  <a:pt x="0" y="0"/>
                </a:moveTo>
                <a:lnTo>
                  <a:pt x="9942845" y="0"/>
                </a:lnTo>
                <a:lnTo>
                  <a:pt x="994284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752" y="2333432"/>
            <a:ext cx="6981772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4103" y="4376622"/>
            <a:ext cx="4068701" cy="422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캐릭터를 전환해가며 게임을 진행하게 된다. 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캐릭터 별 플레이 경험은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고전RPG형식처럼 8 방향 움직임과 상호작용으로 구성되어있습니다. 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전투 - 기사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서포트, 기믹 진행 - 아이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해당 시스템 내용은 튜토리얼때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설명 예정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89031" y="3530230"/>
            <a:ext cx="4085606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캐릭터 전환 시스템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82248" y="3264555"/>
            <a:ext cx="6271615" cy="3757891"/>
          </a:xfrm>
          <a:custGeom>
            <a:avLst/>
            <a:gdLst/>
            <a:ahLst/>
            <a:cxnLst/>
            <a:rect l="l" t="t" r="r" b="b"/>
            <a:pathLst>
              <a:path w="6271615" h="3757891">
                <a:moveTo>
                  <a:pt x="0" y="0"/>
                </a:moveTo>
                <a:lnTo>
                  <a:pt x="6271614" y="0"/>
                </a:lnTo>
                <a:lnTo>
                  <a:pt x="6271614" y="3757890"/>
                </a:lnTo>
                <a:lnTo>
                  <a:pt x="0" y="375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782539" y="5744146"/>
            <a:ext cx="5237240" cy="3142344"/>
          </a:xfrm>
          <a:custGeom>
            <a:avLst/>
            <a:gdLst/>
            <a:ahLst/>
            <a:cxnLst/>
            <a:rect l="l" t="t" r="r" b="b"/>
            <a:pathLst>
              <a:path w="5237240" h="3142344">
                <a:moveTo>
                  <a:pt x="0" y="0"/>
                </a:moveTo>
                <a:lnTo>
                  <a:pt x="5237240" y="0"/>
                </a:lnTo>
                <a:lnTo>
                  <a:pt x="5237240" y="3142344"/>
                </a:lnTo>
                <a:lnTo>
                  <a:pt x="0" y="314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7752" y="2333432"/>
            <a:ext cx="6981772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4103" y="4376622"/>
            <a:ext cx="4068701" cy="211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게임의 진행 시점은 예시 그림1(제노니아4)와 같습니다. 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또한 메인 퀘스트 진행 시 예시 그림2와 같이 대사 출력 및 상호작용을 시작하게 됩니다.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89031" y="3530230"/>
            <a:ext cx="4085606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 경험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2248" y="7070070"/>
            <a:ext cx="4068701" cy="34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예시 그림1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7752" y="5257602"/>
            <a:ext cx="4068701" cy="34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예시 그림2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7135" y="2333432"/>
            <a:ext cx="52483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DEVELOP SCHADULE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13833" y="5986480"/>
            <a:ext cx="2634095" cy="1036493"/>
            <a:chOff x="0" y="0"/>
            <a:chExt cx="693754" cy="272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25832" y="5986480"/>
            <a:ext cx="2634095" cy="1036493"/>
            <a:chOff x="0" y="0"/>
            <a:chExt cx="693754" cy="2729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7832" y="5986480"/>
            <a:ext cx="2634095" cy="1036493"/>
            <a:chOff x="0" y="0"/>
            <a:chExt cx="693754" cy="272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9831" y="5986480"/>
            <a:ext cx="2634095" cy="1036493"/>
            <a:chOff x="0" y="0"/>
            <a:chExt cx="693754" cy="272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61830" y="5986480"/>
            <a:ext cx="2634095" cy="1036493"/>
            <a:chOff x="0" y="0"/>
            <a:chExt cx="693754" cy="2729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73829" y="5986480"/>
            <a:ext cx="2634095" cy="1036493"/>
            <a:chOff x="0" y="0"/>
            <a:chExt cx="693754" cy="2729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654522" y="5470187"/>
            <a:ext cx="2069080" cy="20690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497980" y="6698731"/>
            <a:ext cx="449127" cy="44912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09979" y="6698731"/>
            <a:ext cx="449127" cy="44912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21978" y="6698731"/>
            <a:ext cx="449127" cy="4491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33977" y="6698731"/>
            <a:ext cx="449127" cy="44912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745977" y="6698731"/>
            <a:ext cx="449127" cy="44912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089584" y="3610132"/>
            <a:ext cx="3000463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프로젝트 설정 &amp; 기본구조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89584" y="4575087"/>
            <a:ext cx="3000463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pico2d환경 설정 및 테스트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게임 메인 루프 구현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플레이어 배치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66262" y="3661127"/>
            <a:ext cx="3163537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666263" y="4209767"/>
            <a:ext cx="2911432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맵 구성 및 배치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 코드 작성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 시스템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314744" y="7109757"/>
            <a:ext cx="2375594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46542" y="8008620"/>
            <a:ext cx="2536562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히트박스 세팅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움직임 로직 구현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 패턴 제작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371571" y="3661475"/>
            <a:ext cx="2949871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71571" y="4209419"/>
            <a:ext cx="2965066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체력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 드랍과 획득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배치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배치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02910" y="7200711"/>
            <a:ext cx="330322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002910" y="7886865"/>
            <a:ext cx="3143798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85791" y="7170231"/>
            <a:ext cx="2673315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 이동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 세팅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585791" y="8007812"/>
            <a:ext cx="2673315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기본 조작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전환 시스템 구현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화면 경계 처리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322396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1주차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637442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93353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158426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27550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904705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50768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원작 가사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못 죽는 기사와 빛의 요람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루시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LUCY )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21259-85E0-517A-9B37-5724C54D2034}"/>
              </a:ext>
            </a:extLst>
          </p:cNvPr>
          <p:cNvSpPr txBox="1"/>
          <p:nvPr/>
        </p:nvSpPr>
        <p:spPr>
          <a:xfrm>
            <a:off x="6090410" y="1792319"/>
            <a:ext cx="3863130" cy="75943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땅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끝에 걸려있는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</a:t>
            </a:r>
            <a:r>
              <a:rPr lang="ko-KR" altLang="en-US" sz="19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따라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도대체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얼마나 멀리 지나왔는지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길은 끝없이 영원하단 걸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뭐가 됐든 상관없다는 듯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쇠들은 철커덕거려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다음이란 의미 없는 소리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살 위를 춤추는 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뭘 바라더라도 내려놓으란 듯이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날아드는 해가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안에 끌어안은 반</a:t>
            </a:r>
          </a:p>
          <a:p>
            <a:pPr algn="ctr"/>
            <a:r>
              <a:rPr lang="ko-KR" altLang="en-US" sz="1950" dirty="0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영원함을 말한 이 손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</a:t>
            </a:r>
          </a:p>
          <a:p>
            <a:pPr algn="ctr"/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내게선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떼어놔야만 하는데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그만 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나의 모습처럼 난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흑연과 강철의 괴물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외로운 괴로운 발걸음은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넌 없어도 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없어야 하니까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이젠 가 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 두고 떠나가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너는 빛을 담는 요람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17820-2695-7679-E0A2-E4AF74543CF4}"/>
              </a:ext>
            </a:extLst>
          </p:cNvPr>
          <p:cNvSpPr txBox="1"/>
          <p:nvPr/>
        </p:nvSpPr>
        <p:spPr>
          <a:xfrm>
            <a:off x="9953541" y="1792319"/>
            <a:ext cx="3863130" cy="75943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지켜준 건 내가 아닌 너야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사랑아 내 파도여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너는 너의 밤을 </a:t>
            </a:r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가렴</a:t>
            </a:r>
            <a:endParaRPr lang="ko-KR" altLang="en-US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무너지는 폐허 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</a:t>
            </a:r>
          </a:p>
          <a:p>
            <a:pPr algn="ctr"/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타올랐을 열기 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속을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지금까지 남아 있는 잔향 따라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무심히 걸어가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 움직이게 해준 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변화를 약속하는 눈을</a:t>
            </a:r>
          </a:p>
          <a:p>
            <a:pPr algn="ctr"/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내게선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떼어놔야만 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그만 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나의 모습처럼 난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흑연과 강철의 괴물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외로운 괴로운 발걸음은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넌 없어도 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없어야 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이젠 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 두고 떠나가</a:t>
            </a:r>
          </a:p>
          <a:p>
            <a:pPr algn="ctr"/>
            <a:r>
              <a:rPr lang="ko-KR" altLang="en-US" sz="1950" dirty="0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너는 빛을 담는 요람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지켜준 건 내가 아닌 너야 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사랑아 내 파도여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널 괴롭힐 거니까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망가질 테니까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 없는 세상을 걸어가야 하나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느려지다 멈춘 다리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9061C-2BE3-5661-275F-6EFB4744C474}"/>
              </a:ext>
            </a:extLst>
          </p:cNvPr>
          <p:cNvSpPr txBox="1"/>
          <p:nvPr/>
        </p:nvSpPr>
        <p:spPr>
          <a:xfrm>
            <a:off x="13816672" y="1792319"/>
            <a:ext cx="3859274" cy="72943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쓰러져 넘어가는 하늘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처음 올려다본 별 길은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되게 </a:t>
            </a:r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느렸구나</a:t>
            </a:r>
            <a:endParaRPr lang="ko-KR" altLang="en-US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가지 마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나와 네 약속처럼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나는 죽지 않는 너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 테니까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외로운 괴로운 그날들에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우리 둘이었으니까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그래 나와 너의 모습들은 다</a:t>
            </a:r>
          </a:p>
          <a:p>
            <a:pPr algn="ctr"/>
            <a:r>
              <a:rPr lang="ko-KR" altLang="en-US" sz="195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똑같은 강철의 요람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이구나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바라온 건 너와 나 우리야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사랑아 내 파도여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다음이란 의미 없는 소리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살 위를 춤추는 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뭘 바라더라도 내려놓으란 듯이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날아드는 해가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안에 끌어안은 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영원함을 말하는 널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놓지 않아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녹이 슬어 무너져가는 나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라도 괜찮으면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같은 밤을 걸어가자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길의 끝 따라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CB521-3B36-17B5-C2CE-8C682DFD0D47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55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50768"/>
            <a:ext cx="10972800" cy="798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 설정 키워드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땅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부정적인 표현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세계관의 분위기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긍정적인 표현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고난 직전의 아름다움</a:t>
            </a:r>
            <a:r>
              <a:rPr lang="en-US" altLang="ko-KR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평화</a:t>
            </a:r>
            <a:endParaRPr lang="en-US" altLang="ko-KR" sz="2700" dirty="0">
              <a:highlight>
                <a:srgbClr val="FFFF00"/>
              </a:highligh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원작에서의 키워드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흑연과 강철의 괴물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나는 죽지 않는 너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녹이 슬어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무너져가는 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요람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빛을 담는 요람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영원함을 말한 이 손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요람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6C55-27B0-DEFA-A2F4-0CBC45BC44EB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13/81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96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1054</Words>
  <Application>Microsoft Office PowerPoint</Application>
  <PresentationFormat>사용자 지정</PresentationFormat>
  <Paragraphs>338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Arial</vt:lpstr>
      <vt:lpstr>Proxima Nova</vt:lpstr>
      <vt:lpstr>윤고딕</vt:lpstr>
      <vt:lpstr>윤고딕 Semi-Bold</vt:lpstr>
      <vt:lpstr>각진펜</vt:lpstr>
      <vt:lpstr>Calibri</vt:lpstr>
      <vt:lpstr>Proxima Nova Bold</vt:lpstr>
      <vt:lpstr>윤고딕 Light</vt:lpstr>
      <vt:lpstr>휴먼둥근헤드라인</vt:lpstr>
      <vt:lpstr>TDTD한강고딕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설명</vt:lpstr>
      <vt:lpstr>게임 설명</vt:lpstr>
      <vt:lpstr>게임 설명</vt:lpstr>
      <vt:lpstr>게임 설명</vt:lpstr>
      <vt:lpstr>게임 설명</vt:lpstr>
      <vt:lpstr>디테일</vt:lpstr>
      <vt:lpstr>디테일</vt:lpstr>
      <vt:lpstr>디테일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이태형(2024182028)</cp:lastModifiedBy>
  <cp:revision>3</cp:revision>
  <dcterms:created xsi:type="dcterms:W3CDTF">2006-08-16T00:00:00Z</dcterms:created>
  <dcterms:modified xsi:type="dcterms:W3CDTF">2025-10-16T14:22:53Z</dcterms:modified>
  <dc:identifier>DAG0D1PPJp0</dc:identifier>
</cp:coreProperties>
</file>